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4"/>
  </p:notesMasterIdLst>
  <p:sldIdLst>
    <p:sldId id="363" r:id="rId3"/>
    <p:sldId id="364" r:id="rId5"/>
  </p:sldIdLst>
  <p:sldSz cx="9144000" cy="5143500" type="screen16x9"/>
  <p:notesSz cx="6797675" cy="992632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1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/>
          <p:nvPr>
            <p:ph type="sldImg" idx="2"/>
          </p:nvPr>
        </p:nvSpPr>
        <p:spPr/>
      </p:sp>
      <p:sp>
        <p:nvSpPr>
          <p:cNvPr id="3" name="Замещающий текст 2"/>
          <p:cNvSpPr/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jpeg"/><Relationship Id="rId8" Type="http://schemas.openxmlformats.org/officeDocument/2006/relationships/image" Target="../media/image9.jpeg"/><Relationship Id="rId7" Type="http://schemas.openxmlformats.org/officeDocument/2006/relationships/image" Target="../media/image8.jpeg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7" Type="http://schemas.openxmlformats.org/officeDocument/2006/relationships/image" Target="../media/image10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315" y="20558"/>
            <a:ext cx="8075240" cy="85725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(сентябрь)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вида»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9" name="Объект 3"/>
          <p:cNvSpPr txBox="1"/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043608" y="771550"/>
          <a:ext cx="7416825" cy="3987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3216358"/>
                <a:gridCol w="2472275"/>
              </a:tblGrid>
              <a:tr h="932985">
                <a:tc>
                  <a:txBody>
                    <a:bodyPr/>
                    <a:lstStyle/>
                    <a:p>
                      <a:r>
                        <a:rPr lang="ru-RU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Литературная гостиная, посвященная творчеству Абдуллы Алиша</a:t>
                      </a:r>
                      <a:r>
                        <a:rPr lang="ru-RU" sz="1200" b="1" i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33" name="Picture 9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4" name="Picture 10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5" name="Picture 11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957392" y="-6357242"/>
            <a:ext cx="5280000" cy="3960000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92340" y="-24765"/>
            <a:ext cx="1849755" cy="807085"/>
          </a:xfrm>
          <a:prstGeom prst="rect">
            <a:avLst/>
          </a:prstGeom>
        </p:spPr>
      </p:pic>
      <p:pic>
        <p:nvPicPr>
          <p:cNvPr id="3" name="Замещающее содержимое 2" descr="HRUS4687"/>
          <p:cNvPicPr>
            <a:picLocks noChangeAspect="1"/>
          </p:cNvPicPr>
          <p:nvPr>
            <p:ph sz="half" idx="1"/>
          </p:nvPr>
        </p:nvPicPr>
        <p:blipFill>
          <a:blip r:embed="rId4"/>
          <a:srcRect t="6634" r="1406"/>
          <a:stretch>
            <a:fillRect/>
          </a:stretch>
        </p:blipFill>
        <p:spPr>
          <a:xfrm>
            <a:off x="2861310" y="987425"/>
            <a:ext cx="2359025" cy="1770380"/>
          </a:xfrm>
          <a:prstGeom prst="rect">
            <a:avLst/>
          </a:prstGeom>
        </p:spPr>
      </p:pic>
      <p:pic>
        <p:nvPicPr>
          <p:cNvPr id="4" name="Замещающее содержимое 3" descr="IMG_9070"/>
          <p:cNvPicPr>
            <a:picLocks noChangeAspect="1"/>
          </p:cNvPicPr>
          <p:nvPr>
            <p:ph sz="half" idx="2"/>
          </p:nvPr>
        </p:nvPicPr>
        <p:blipFill>
          <a:blip r:embed="rId5"/>
          <a:srcRect t="19958"/>
          <a:stretch>
            <a:fillRect/>
          </a:stretch>
        </p:blipFill>
        <p:spPr>
          <a:xfrm>
            <a:off x="5435600" y="2910840"/>
            <a:ext cx="2939415" cy="1764665"/>
          </a:xfrm>
          <a:prstGeom prst="rect">
            <a:avLst/>
          </a:prstGeom>
        </p:spPr>
      </p:pic>
      <p:pic>
        <p:nvPicPr>
          <p:cNvPr id="6" name="Изображение 5" descr="IMG_9016"/>
          <p:cNvPicPr>
            <a:picLocks noChangeAspect="1"/>
          </p:cNvPicPr>
          <p:nvPr/>
        </p:nvPicPr>
        <p:blipFill>
          <a:blip r:embed="rId6"/>
          <a:srcRect t="26198" r="657"/>
          <a:stretch>
            <a:fillRect/>
          </a:stretch>
        </p:blipFill>
        <p:spPr>
          <a:xfrm>
            <a:off x="5363845" y="987425"/>
            <a:ext cx="3011170" cy="1678305"/>
          </a:xfrm>
          <a:prstGeom prst="rect">
            <a:avLst/>
          </a:prstGeom>
        </p:spPr>
      </p:pic>
      <p:pic>
        <p:nvPicPr>
          <p:cNvPr id="7" name="Изображение 6" descr="SNFP69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305" y="2167255"/>
            <a:ext cx="1818005" cy="1381760"/>
          </a:xfrm>
          <a:prstGeom prst="rect">
            <a:avLst/>
          </a:prstGeom>
        </p:spPr>
      </p:pic>
      <p:pic>
        <p:nvPicPr>
          <p:cNvPr id="8" name="Изображение 7" descr="QUUO526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5375" y="3507740"/>
            <a:ext cx="1606550" cy="1204595"/>
          </a:xfrm>
          <a:prstGeom prst="rect">
            <a:avLst/>
          </a:prstGeom>
        </p:spPr>
      </p:pic>
      <p:pic>
        <p:nvPicPr>
          <p:cNvPr id="10" name="Изображение 9" descr="IMG_E916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51685" y="3219450"/>
            <a:ext cx="1523365" cy="1210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7261" y="1131590"/>
            <a:ext cx="3456384" cy="936104"/>
          </a:xfrm>
        </p:spPr>
        <p:txBody>
          <a:bodyPr>
            <a:normAutofit fontScale="90000"/>
          </a:bodyPr>
          <a:lstStyle/>
          <a:p>
            <a:pPr algn="ctr"/>
            <a:br>
              <a:rPr lang="en-US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«Родной язык – </a:t>
            </a:r>
            <a:r>
              <a:rPr lang="ru-RU" i="1" dirty="0" err="1" smtClean="0">
                <a:solidFill>
                  <a:schemeClr val="bg1"/>
                </a:solidFill>
              </a:rPr>
              <a:t>язык</a:t>
            </a:r>
            <a:r>
              <a:rPr lang="ru-RU" i="1" dirty="0" smtClean="0">
                <a:solidFill>
                  <a:schemeClr val="bg1"/>
                </a:solidFill>
              </a:rPr>
              <a:t> души моей»</a:t>
            </a:r>
            <a:br>
              <a:rPr lang="ru-RU" i="1" dirty="0" smtClean="0">
                <a:solidFill>
                  <a:schemeClr val="bg1"/>
                </a:solidFill>
              </a:rPr>
            </a:br>
            <a:br>
              <a:rPr lang="en-US" sz="1300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Литературная гостиная, посвященная творчеству Абдуллы Алиша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Заголовок 1"/>
          <p:cNvSpPr txBox="1"/>
          <p:nvPr/>
        </p:nvSpPr>
        <p:spPr>
          <a:xfrm>
            <a:off x="611560" y="248665"/>
            <a:ext cx="6696744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 с татарским</a:t>
            </a:r>
            <a:endParaRPr lang="ru-RU" sz="6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воспитания и обучения» Советского района г. Казани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87624" y="2283718"/>
            <a:ext cx="7416824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15 сентября</a:t>
            </a:r>
            <a:r>
              <a:rPr lang="en-US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был</a:t>
            </a:r>
            <a:r>
              <a:rPr lang="ru-RU" altLang="en-US" sz="1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о</a:t>
            </a:r>
            <a:r>
              <a:rPr lang="en-US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2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организован</a:t>
            </a:r>
            <a:r>
              <a:rPr 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о мероприятие - литературная гостиная, посвященная творчеству Абдуллы Алиша. В рамках данного мероприятия  воспитанники старшей и подготовительной группы подготовили спектали по сказкам Абдуллы Алиша. Были инсценированы сказки «Биккуркак бел</a:t>
            </a:r>
            <a:r>
              <a:rPr lang="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ә</a:t>
            </a:r>
            <a:r>
              <a:rPr 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н Бикбатыр», «</a:t>
            </a:r>
            <a:r>
              <a:rPr lang="" alt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Бал корты һәм шөпшә</a:t>
            </a:r>
            <a:r>
              <a:rPr 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  <a:r>
              <a:rPr lang="" alt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, “Куян кызы”. </a:t>
            </a:r>
            <a:r>
              <a:rPr lang="ru-RU" altLang="ru-RU" sz="1200" dirty="0" smtClean="0">
                <a:latin typeface="Cambria" panose="02040503050406030204" pitchFamily="18" charset="0"/>
                <a:ea typeface="Cambria" panose="02040503050406030204" pitchFamily="18" charset="0"/>
              </a:rPr>
              <a:t>Воспитанники младшей и средней группы сделали выставки иллюстраций по сказкам Абдуллы Алиша, а воспитанники средней-старшей группы, совместно с родителями, оформили альбом, посвященный творчеству писателя. </a:t>
            </a:r>
            <a:endParaRPr lang="ru-RU" altLang="ru-RU" sz="1200" b="1" i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Замещающее содержимое 2" descr="HRUS4687"/>
          <p:cNvPicPr>
            <a:picLocks noChangeAspect="1"/>
          </p:cNvPicPr>
          <p:nvPr>
            <p:ph sz="half" idx="1"/>
          </p:nvPr>
        </p:nvPicPr>
        <p:blipFill>
          <a:blip r:embed="rId2"/>
          <a:srcRect t="6634" r="1406"/>
          <a:stretch>
            <a:fillRect/>
          </a:stretch>
        </p:blipFill>
        <p:spPr>
          <a:xfrm>
            <a:off x="1187450" y="771525"/>
            <a:ext cx="1986915" cy="1490980"/>
          </a:xfrm>
          <a:prstGeom prst="rect">
            <a:avLst/>
          </a:prstGeom>
        </p:spPr>
      </p:pic>
      <p:pic>
        <p:nvPicPr>
          <p:cNvPr id="5" name="Замещающее содержимое 4" descr="IMG_9070"/>
          <p:cNvPicPr>
            <a:picLocks noChangeAspect="1"/>
          </p:cNvPicPr>
          <p:nvPr>
            <p:ph sz="half" idx="2"/>
          </p:nvPr>
        </p:nvPicPr>
        <p:blipFill>
          <a:blip r:embed="rId3"/>
          <a:srcRect t="19958"/>
          <a:stretch>
            <a:fillRect/>
          </a:stretch>
        </p:blipFill>
        <p:spPr>
          <a:xfrm>
            <a:off x="6732270" y="3580130"/>
            <a:ext cx="2169795" cy="1303020"/>
          </a:xfrm>
          <a:prstGeom prst="rect">
            <a:avLst/>
          </a:prstGeom>
        </p:spPr>
      </p:pic>
      <p:pic>
        <p:nvPicPr>
          <p:cNvPr id="7" name="Изображение 6" descr="IMG_9016"/>
          <p:cNvPicPr>
            <a:picLocks noChangeAspect="1"/>
          </p:cNvPicPr>
          <p:nvPr/>
        </p:nvPicPr>
        <p:blipFill>
          <a:blip r:embed="rId4"/>
          <a:srcRect t="26198" r="657"/>
          <a:stretch>
            <a:fillRect/>
          </a:stretch>
        </p:blipFill>
        <p:spPr>
          <a:xfrm>
            <a:off x="6570345" y="937260"/>
            <a:ext cx="2373630" cy="1323340"/>
          </a:xfrm>
          <a:prstGeom prst="rect">
            <a:avLst/>
          </a:prstGeom>
        </p:spPr>
      </p:pic>
      <p:pic>
        <p:nvPicPr>
          <p:cNvPr id="8" name="Изображение 7" descr="SNFP69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205" y="3580130"/>
            <a:ext cx="1818005" cy="1381760"/>
          </a:xfrm>
          <a:prstGeom prst="rect">
            <a:avLst/>
          </a:prstGeom>
        </p:spPr>
      </p:pic>
      <p:pic>
        <p:nvPicPr>
          <p:cNvPr id="9" name="Изображение 8" descr="QUUO526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3795" y="3698240"/>
            <a:ext cx="1606550" cy="1204595"/>
          </a:xfrm>
          <a:prstGeom prst="rect">
            <a:avLst/>
          </a:prstGeom>
        </p:spPr>
      </p:pic>
      <p:pic>
        <p:nvPicPr>
          <p:cNvPr id="10" name="Изображение 9" descr="IMG_E91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7720" y="3549015"/>
            <a:ext cx="1523365" cy="1210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ISPRING_RESOURCE_PATHS_HASH_2" val="226a258f4ad352eb8e771f3b6bfa9b5f3fdf4ab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866</Words>
  <Application>WPS Presentation</Application>
  <PresentationFormat>Экран (16:9)</PresentationFormat>
  <Paragraphs>19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SimSun</vt:lpstr>
      <vt:lpstr>Wingdings</vt:lpstr>
      <vt:lpstr>Times New Roman</vt:lpstr>
      <vt:lpstr>Cambria</vt:lpstr>
      <vt:lpstr>Microsoft YaHei</vt:lpstr>
      <vt:lpstr>Arial Unicode MS</vt:lpstr>
      <vt:lpstr>Calibri</vt:lpstr>
      <vt:lpstr>2_Тема Office</vt:lpstr>
      <vt:lpstr>ФОТОРЕПОРТАЖ (июль) МБДОУ «Детский сад №112 комбинированного вида»</vt:lpstr>
      <vt:lpstr> «Родной язык – язык души моей»  Развлечение «Подвижные игры народов Поволжья»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Admin</cp:lastModifiedBy>
  <cp:revision>433</cp:revision>
  <cp:lastPrinted>2021-02-04T07:26:00Z</cp:lastPrinted>
  <dcterms:created xsi:type="dcterms:W3CDTF">2015-10-13T08:15:00Z</dcterms:created>
  <dcterms:modified xsi:type="dcterms:W3CDTF">2021-09-23T11:05:09Z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60E99211A7CD4221926F1EDC3E7E918C</vt:lpwstr>
  </property>
  <property fmtid="{D5CDD505-2E9C-101B-9397-08002B2CF9AE}" pid="3" name="KSOProductBuildVer">
    <vt:lpwstr>1049-11.2.0.10323</vt:lpwstr>
  </property>
</Properties>
</file>